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9" r:id="rId2"/>
    <p:sldId id="257" r:id="rId3"/>
    <p:sldId id="256" r:id="rId4"/>
    <p:sldId id="258" r:id="rId5"/>
    <p:sldId id="275" r:id="rId6"/>
    <p:sldId id="260" r:id="rId7"/>
    <p:sldId id="261" r:id="rId8"/>
    <p:sldId id="262" r:id="rId9"/>
    <p:sldId id="263" r:id="rId10"/>
    <p:sldId id="264" r:id="rId11"/>
    <p:sldId id="265" r:id="rId12"/>
    <p:sldId id="266" r:id="rId13"/>
  </p:sldIdLst>
  <p:sldSz cx="12192000" cy="6858000"/>
  <p:notesSz cx="6858000" cy="9144000"/>
  <p:defaultTextStyle>
    <a:defPPr>
      <a:defRPr lang="sr-Latn-R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65C35"/>
    <a:srgbClr val="EE2A38"/>
    <a:srgbClr val="04B0CB"/>
    <a:srgbClr val="6D245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2B62A7F-599D-45F7-A0E3-DF33EF719297}" v="475" dt="2021-09-27T13:59:09.71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368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510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F989EAE-CE8A-47AB-B5F7-18663F0080B3}" type="datetimeFigureOut">
              <a:rPr lang="hr-HR" smtClean="0"/>
              <a:t>6.10.2021.</a:t>
            </a:fld>
            <a:endParaRPr lang="hr-H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hr-H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5C31984-E847-497D-BC01-5057D3BD9F9F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9874197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hr-HR" sz="1200" b="1" kern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Uvodni </a:t>
            </a:r>
            <a:r>
              <a:rPr lang="hr-HR" sz="1200" b="1" kern="12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slide</a:t>
            </a:r>
            <a:endParaRPr lang="hr-HR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hr-HR" sz="1200" kern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Ispričajte nešto o sebi i dosadašnjem radnom iskustvu. </a:t>
            </a:r>
            <a:endParaRPr lang="hr-HR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hr-HR" sz="1200" kern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Jeste li već sudjelovali u projektima razmjene znanja i iskustva s drugim učiteljima? </a:t>
            </a:r>
            <a:endParaRPr lang="hr-HR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hr-HR" sz="1200" kern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Zašto smatrate da je suradnja među učiteljima važna?</a:t>
            </a:r>
            <a:endParaRPr lang="hr-HR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hr-H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A171271-464F-4B7C-AC70-015B4623A142}" type="slidenum">
              <a:rPr lang="hr-HR" smtClean="0"/>
              <a:t>1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7024834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0D6F34-AB63-4956-87F0-DB7BBEBE3CC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E3F77DD-7EC7-4CE4-B57C-DBF244443D8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hr-H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4A8DBA-05B9-4265-9E83-FF0AB0E55E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C99EC-AC00-42DA-8771-9826FBDDB4F9}" type="datetimeFigureOut">
              <a:rPr lang="hr-HR" smtClean="0"/>
              <a:t>6.10.2021.</a:t>
            </a:fld>
            <a:endParaRPr lang="hr-H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78453F2-5357-476D-8751-E2670415E3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BABBEE8-D2D5-42D2-8525-5F9E25153E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23518C-2F91-427B-9EA0-DD9B79543D1A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5123927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719839-E6A6-460F-BF34-08BAB3A948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512893B-DEF7-4CC3-876E-B9CD3772DAF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4D5F71E-CA47-4A9E-AB20-8BAC27B05C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C99EC-AC00-42DA-8771-9826FBDDB4F9}" type="datetimeFigureOut">
              <a:rPr lang="hr-HR" smtClean="0"/>
              <a:t>6.10.2021.</a:t>
            </a:fld>
            <a:endParaRPr lang="hr-H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2B13849-BC96-4BA3-96A5-C3DCF2DB45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98FFAFE-7B58-4E2E-B7C1-C22CA937FF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23518C-2F91-427B-9EA0-DD9B79543D1A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1497425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253CE19-9595-4F13-86E8-EB1C55139CA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A094D6E-ADE4-4278-A833-8E5AAF49318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D007726-B30C-4349-AEBB-259FB8D1DB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C99EC-AC00-42DA-8771-9826FBDDB4F9}" type="datetimeFigureOut">
              <a:rPr lang="hr-HR" smtClean="0"/>
              <a:t>6.10.2021.</a:t>
            </a:fld>
            <a:endParaRPr lang="hr-H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4893513-0C6F-40A9-BD95-C958157120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E0D464F-BC2E-4489-A310-48DA6B15B0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23518C-2F91-427B-9EA0-DD9B79543D1A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9902813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CFBF90-2EF2-4D29-A15C-D03523C80B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1502F0A-63E6-4F52-BA2A-BDC19EB5C59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8592B2A-72E2-421F-999B-C450D64938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C99EC-AC00-42DA-8771-9826FBDDB4F9}" type="datetimeFigureOut">
              <a:rPr lang="hr-HR" smtClean="0"/>
              <a:t>6.10.2021.</a:t>
            </a:fld>
            <a:endParaRPr lang="hr-H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23252FD-DBE2-4505-9FDE-674A12143F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3AF4DA-83F1-4659-AE81-DD9FA25F24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23518C-2F91-427B-9EA0-DD9B79543D1A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7384105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F46D60-A039-4F8D-92CC-B104149CB9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5C57D7-E509-40AB-88B9-85F468879FD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8A8E310-6345-4C3A-B004-BEF3C92346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C99EC-AC00-42DA-8771-9826FBDDB4F9}" type="datetimeFigureOut">
              <a:rPr lang="hr-HR" smtClean="0"/>
              <a:t>6.10.2021.</a:t>
            </a:fld>
            <a:endParaRPr lang="hr-H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7D5976-2CC2-4651-A440-7A86A618AE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6EA554-FBF9-435F-A5D5-2C8D2A7997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23518C-2F91-427B-9EA0-DD9B79543D1A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629089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CC5DE2-5F7F-4670-A4DC-89F81A0507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626EEF-40F0-44CE-AFE1-404C7E78E48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4E98A5B-BFFA-44BB-A5A8-60FE2014029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DEB1B72-59BA-44EA-9789-AAFF0B657C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C99EC-AC00-42DA-8771-9826FBDDB4F9}" type="datetimeFigureOut">
              <a:rPr lang="hr-HR" smtClean="0"/>
              <a:t>6.10.2021.</a:t>
            </a:fld>
            <a:endParaRPr lang="hr-HR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A0FA5E2-339D-4060-B4BF-F55501F706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B78E4FC-3D9D-4409-8EAD-DFFBDC9F14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23518C-2F91-427B-9EA0-DD9B79543D1A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6063730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B3C60B-4F95-493A-AF36-4D3A5237E6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71FE9E2-0152-434A-8501-1F695AD768D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04164A8-51B9-431F-B847-792C2C39113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CE9346B-8553-46DB-9C0A-ADE051B568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3ADE573-8D40-44E1-961C-17E80BBBA14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0CDC732-22BA-4F12-8A58-139139639A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C99EC-AC00-42DA-8771-9826FBDDB4F9}" type="datetimeFigureOut">
              <a:rPr lang="hr-HR" smtClean="0"/>
              <a:t>6.10.2021.</a:t>
            </a:fld>
            <a:endParaRPr lang="hr-HR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0BA9085-FA39-4BA9-A128-22A781D8F1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57A6993-DF3A-45D6-91F5-1B2C921CFE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23518C-2F91-427B-9EA0-DD9B79543D1A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0849625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AB3DA7-E2BD-4688-B7CE-D0D2D61938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062AE32-1F99-44F6-AEC6-94ABF39CE8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C99EC-AC00-42DA-8771-9826FBDDB4F9}" type="datetimeFigureOut">
              <a:rPr lang="hr-HR" smtClean="0"/>
              <a:t>6.10.2021.</a:t>
            </a:fld>
            <a:endParaRPr lang="hr-HR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854D612-9CC2-4146-BE72-EE74B5309A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F3745C9-4FC1-4623-8708-DD3073F5F1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23518C-2F91-427B-9EA0-DD9B79543D1A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5825932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4480974-9C5D-40D2-9466-A354598D12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C99EC-AC00-42DA-8771-9826FBDDB4F9}" type="datetimeFigureOut">
              <a:rPr lang="hr-HR" smtClean="0"/>
              <a:t>6.10.2021.</a:t>
            </a:fld>
            <a:endParaRPr lang="hr-HR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69FBFD5-C86A-4A97-806D-2F88A7AF53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A3F4327-4EFD-444F-83DD-142A1DB052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23518C-2F91-427B-9EA0-DD9B79543D1A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9590427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F2B767-026A-4078-BABE-0122CFF4D5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021E44A-E9BF-4F8B-BEBC-18D5A099E0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1AEC0FA-81CA-46B7-B62D-B6062CC5A20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E0BC60B-F520-4061-9151-963F6D785D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C99EC-AC00-42DA-8771-9826FBDDB4F9}" type="datetimeFigureOut">
              <a:rPr lang="hr-HR" smtClean="0"/>
              <a:t>6.10.2021.</a:t>
            </a:fld>
            <a:endParaRPr lang="hr-HR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78BBC1-5CBF-46A2-914B-96414DDD6F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690EEF6-C793-4682-9B3A-0E1F8389FC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23518C-2F91-427B-9EA0-DD9B79543D1A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3909630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404B28-BD2B-4A4E-BA89-463CC22398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90A911F-2738-487C-9201-B7DD72F493D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r-HR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08F1092-8174-4A35-9F88-C81A7744CCD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19F8693-9F98-47E6-B49E-684A078480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C99EC-AC00-42DA-8771-9826FBDDB4F9}" type="datetimeFigureOut">
              <a:rPr lang="hr-HR" smtClean="0"/>
              <a:t>6.10.2021.</a:t>
            </a:fld>
            <a:endParaRPr lang="hr-HR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5253687-ABB5-4219-9059-6CFE669D97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E0AFDCB-03F0-435F-A05F-2F0D749329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23518C-2F91-427B-9EA0-DD9B79543D1A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4103233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1AB97FA7-D637-4FD2-A45B-917F1D41E0E9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-2888403" y="2888402"/>
            <a:ext cx="6857999" cy="1081193"/>
          </a:xfrm>
          <a:prstGeom prst="rect">
            <a:avLst/>
          </a:prstGeom>
        </p:spPr>
      </p:pic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4CDA921-BF1D-4072-8B1A-723D7503FF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10054" y="365125"/>
            <a:ext cx="10043746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9D9282D-3B01-428F-A5F7-CA634ABA32B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310052" y="1825625"/>
            <a:ext cx="1004374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CEA68E5-D570-42A0-86D8-ED3FEC6491F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4C99EC-AC00-42DA-8771-9826FBDDB4F9}" type="datetimeFigureOut">
              <a:rPr lang="hr-HR" smtClean="0"/>
              <a:t>6.10.2021.</a:t>
            </a:fld>
            <a:endParaRPr lang="hr-H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44A02C2-B8D9-4D7B-9D73-564C6D5FC73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r-H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3F690D6-42CF-474D-B0F9-F3B780EB50D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23518C-2F91-427B-9EA0-DD9B79543D1A}" type="slidenum">
              <a:rPr lang="hr-HR" smtClean="0"/>
              <a:t>‹#›</a:t>
            </a:fld>
            <a:endParaRPr lang="hr-HR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F96139C2-FBCA-45FB-962D-4C18254A58F0}"/>
              </a:ext>
            </a:extLst>
          </p:cNvPr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11231373" y="5731916"/>
            <a:ext cx="877900" cy="445047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1B8A32BC-ACFA-4F2D-9A3C-3C3A252BD6C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958274" y="6356350"/>
            <a:ext cx="1150999" cy="2949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53809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r-Latn-R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8B2891D6-45D1-49F5-8FA2-A651FDF306F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4202" y="526412"/>
            <a:ext cx="10421550" cy="62351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342919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adržaja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r-HR" sz="3200" dirty="0">
                <a:solidFill>
                  <a:srgbClr val="FF0000"/>
                </a:solidFill>
              </a:rPr>
              <a:t>PRIRODA</a:t>
            </a:r>
          </a:p>
          <a:p>
            <a:r>
              <a:rPr lang="hr-HR" sz="3200" dirty="0">
                <a:solidFill>
                  <a:srgbClr val="FF0000"/>
                </a:solidFill>
              </a:rPr>
              <a:t>ŽIVA PRIRODA</a:t>
            </a:r>
            <a:r>
              <a:rPr lang="hr-HR" sz="3200" dirty="0"/>
              <a:t>: čovjek, biljke, životinje…</a:t>
            </a:r>
          </a:p>
          <a:p>
            <a:r>
              <a:rPr lang="hr-HR" sz="3200" dirty="0">
                <a:solidFill>
                  <a:srgbClr val="FF0000"/>
                </a:solidFill>
              </a:rPr>
              <a:t>OSOBINE ŽIVIH BIĆA</a:t>
            </a:r>
            <a:r>
              <a:rPr lang="hr-HR" sz="3200" dirty="0"/>
              <a:t>: rađaju se…</a:t>
            </a:r>
          </a:p>
          <a:p>
            <a:r>
              <a:rPr lang="hr-HR" sz="3200" dirty="0">
                <a:solidFill>
                  <a:srgbClr val="FF0000"/>
                </a:solidFill>
              </a:rPr>
              <a:t>NEŽIVA PRIRODA</a:t>
            </a:r>
            <a:r>
              <a:rPr lang="hr-HR" sz="3200" dirty="0"/>
              <a:t>: voda, zrak, svjetlost, toplina, tlo, stijene</a:t>
            </a:r>
          </a:p>
        </p:txBody>
      </p:sp>
      <p:sp>
        <p:nvSpPr>
          <p:cNvPr id="3" name="Naslov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/>
              <a:t>           Živo ili neživo</a:t>
            </a:r>
          </a:p>
        </p:txBody>
      </p:sp>
    </p:spTree>
    <p:extLst>
      <p:ext uri="{BB962C8B-B14F-4D97-AF65-F5344CB8AC3E}">
        <p14:creationId xmlns:p14="http://schemas.microsoft.com/office/powerpoint/2010/main" val="84278408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adržaja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r-HR" dirty="0">
                <a:latin typeface="Arial" panose="020B0604020202020204" pitchFamily="34" charset="0"/>
                <a:cs typeface="Arial" panose="020B0604020202020204" pitchFamily="34" charset="0"/>
              </a:rPr>
              <a:t>Dio okoliša koji nije stvorio čovjek zove se _____________.</a:t>
            </a:r>
          </a:p>
          <a:p>
            <a:r>
              <a:rPr lang="hr-HR" dirty="0">
                <a:latin typeface="Arial" panose="020B0604020202020204" pitchFamily="34" charset="0"/>
                <a:cs typeface="Arial" panose="020B0604020202020204" pitchFamily="34" charset="0"/>
              </a:rPr>
              <a:t>Razlikujemo _________ i ____________ prirodu.</a:t>
            </a:r>
          </a:p>
          <a:p>
            <a:r>
              <a:rPr lang="hr-HR" dirty="0">
                <a:latin typeface="Arial" panose="020B0604020202020204" pitchFamily="34" charset="0"/>
                <a:cs typeface="Arial" panose="020B0604020202020204" pitchFamily="34" charset="0"/>
              </a:rPr>
              <a:t>Živu prirodu čine:__________, ___________ i ______________.</a:t>
            </a:r>
          </a:p>
          <a:p>
            <a:r>
              <a:rPr lang="hr-HR" dirty="0">
                <a:latin typeface="Arial" panose="020B0604020202020204" pitchFamily="34" charset="0"/>
                <a:cs typeface="Arial" panose="020B0604020202020204" pitchFamily="34" charset="0"/>
              </a:rPr>
              <a:t>Osobine živih bića su (6):</a:t>
            </a:r>
          </a:p>
          <a:p>
            <a:r>
              <a:rPr lang="hr-HR" dirty="0">
                <a:latin typeface="Arial" panose="020B0604020202020204" pitchFamily="34" charset="0"/>
                <a:cs typeface="Arial" panose="020B0604020202020204" pitchFamily="34" charset="0"/>
              </a:rPr>
              <a:t>Zašto živa priroda ovisi o neživoj prirodi?</a:t>
            </a:r>
          </a:p>
        </p:txBody>
      </p:sp>
      <p:sp>
        <p:nvSpPr>
          <p:cNvPr id="3" name="Naslov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/>
              <a:t>Ponovimo</a:t>
            </a:r>
          </a:p>
        </p:txBody>
      </p:sp>
    </p:spTree>
    <p:extLst>
      <p:ext uri="{BB962C8B-B14F-4D97-AF65-F5344CB8AC3E}">
        <p14:creationId xmlns:p14="http://schemas.microsoft.com/office/powerpoint/2010/main" val="285945028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adržaja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r-HR" sz="3200" dirty="0"/>
              <a:t>Udžbenik, str. 21. - 4. zadatak</a:t>
            </a:r>
          </a:p>
          <a:p>
            <a:pPr marL="2057400" lvl="8" indent="0">
              <a:buNone/>
            </a:pPr>
            <a:r>
              <a:rPr lang="hr-HR" sz="3200" dirty="0"/>
              <a:t>   str. 22. i 23.</a:t>
            </a:r>
          </a:p>
        </p:txBody>
      </p:sp>
      <p:sp>
        <p:nvSpPr>
          <p:cNvPr id="3" name="Naslov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/>
              <a:t>DOMAĆA ZADAĆA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3EFD470-3184-49A2-8296-5B4CC939A4B8}"/>
              </a:ext>
            </a:extLst>
          </p:cNvPr>
          <p:cNvSpPr txBox="1"/>
          <p:nvPr/>
        </p:nvSpPr>
        <p:spPr>
          <a:xfrm>
            <a:off x="1419836" y="6086023"/>
            <a:ext cx="727115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hr-HR" dirty="0"/>
              <a:t>Osmislile: Josipa Masnić i Kristina Knežević, OŠ Bartula Kašića, Zadar</a:t>
            </a:r>
            <a:endParaRPr lang="hr-HR" sz="1800" dirty="0"/>
          </a:p>
        </p:txBody>
      </p:sp>
    </p:spTree>
    <p:extLst>
      <p:ext uri="{BB962C8B-B14F-4D97-AF65-F5344CB8AC3E}">
        <p14:creationId xmlns:p14="http://schemas.microsoft.com/office/powerpoint/2010/main" val="17115205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7328" y="1622501"/>
            <a:ext cx="5256584" cy="34012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kstniOkvir 3"/>
          <p:cNvSpPr txBox="1"/>
          <p:nvPr/>
        </p:nvSpPr>
        <p:spPr>
          <a:xfrm>
            <a:off x="7320136" y="1622501"/>
            <a:ext cx="2880320" cy="1384995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r>
              <a:rPr lang="hr-HR" sz="2800" dirty="0"/>
              <a:t>Koja živa bića prepoznaješ na slici?</a:t>
            </a:r>
          </a:p>
        </p:txBody>
      </p:sp>
      <p:sp>
        <p:nvSpPr>
          <p:cNvPr id="5" name="TekstniOkvir 4"/>
          <p:cNvSpPr txBox="1"/>
          <p:nvPr/>
        </p:nvSpPr>
        <p:spPr>
          <a:xfrm>
            <a:off x="7320135" y="3419617"/>
            <a:ext cx="2880319" cy="1384995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r>
              <a:rPr lang="hr-HR" sz="2800" dirty="0"/>
              <a:t>Po čemu su pas i čovjek slični, a po čemu se razlikuju?</a:t>
            </a:r>
          </a:p>
        </p:txBody>
      </p:sp>
    </p:spTree>
    <p:extLst>
      <p:ext uri="{BB962C8B-B14F-4D97-AF65-F5344CB8AC3E}">
        <p14:creationId xmlns:p14="http://schemas.microsoft.com/office/powerpoint/2010/main" val="12710956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hr-HR" dirty="0"/>
              <a:t>Živo ili neživo</a:t>
            </a:r>
          </a:p>
        </p:txBody>
      </p:sp>
    </p:spTree>
    <p:extLst>
      <p:ext uri="{BB962C8B-B14F-4D97-AF65-F5344CB8AC3E}">
        <p14:creationId xmlns:p14="http://schemas.microsoft.com/office/powerpoint/2010/main" val="4295068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adržaja 1"/>
          <p:cNvSpPr>
            <a:spLocks noGrp="1"/>
          </p:cNvSpPr>
          <p:nvPr>
            <p:ph idx="1"/>
          </p:nvPr>
        </p:nvSpPr>
        <p:spPr>
          <a:xfrm>
            <a:off x="1536584" y="1221204"/>
            <a:ext cx="9872444" cy="5314595"/>
          </a:xfrm>
        </p:spPr>
        <p:txBody>
          <a:bodyPr>
            <a:normAutofit/>
          </a:bodyPr>
          <a:lstStyle/>
          <a:p>
            <a:r>
              <a:rPr lang="hr-HR" sz="3200" dirty="0"/>
              <a:t>Što je priroda?</a:t>
            </a:r>
          </a:p>
          <a:p>
            <a:r>
              <a:rPr lang="hr-HR" sz="3200" dirty="0">
                <a:solidFill>
                  <a:srgbClr val="FF0000"/>
                </a:solidFill>
              </a:rPr>
              <a:t>PRIRODA</a:t>
            </a:r>
            <a:r>
              <a:rPr lang="hr-HR" sz="3200" dirty="0"/>
              <a:t> je dio okoliša koji nije stvorio čovjek.</a:t>
            </a:r>
          </a:p>
          <a:p>
            <a:r>
              <a:rPr lang="hr-HR" sz="3200" dirty="0"/>
              <a:t>Kakva priroda može biti?</a:t>
            </a:r>
          </a:p>
          <a:p>
            <a:r>
              <a:rPr lang="hr-HR" sz="3200" dirty="0"/>
              <a:t>Razlikujemo </a:t>
            </a:r>
            <a:r>
              <a:rPr lang="hr-HR" sz="3200" dirty="0">
                <a:solidFill>
                  <a:srgbClr val="FF0000"/>
                </a:solidFill>
              </a:rPr>
              <a:t>ŽIVU</a:t>
            </a:r>
            <a:r>
              <a:rPr lang="hr-HR" sz="3200" dirty="0"/>
              <a:t> i </a:t>
            </a:r>
            <a:r>
              <a:rPr lang="hr-HR" sz="3200" dirty="0">
                <a:solidFill>
                  <a:srgbClr val="FF0000"/>
                </a:solidFill>
              </a:rPr>
              <a:t>NEŽIVU</a:t>
            </a:r>
            <a:r>
              <a:rPr lang="hr-HR" sz="3200" dirty="0"/>
              <a:t> prirodu.</a:t>
            </a:r>
          </a:p>
          <a:p>
            <a:r>
              <a:rPr lang="hr-HR" sz="3200" dirty="0"/>
              <a:t>Tko čini živu prirodu?</a:t>
            </a:r>
          </a:p>
          <a:p>
            <a:r>
              <a:rPr lang="hr-HR" sz="3200" dirty="0">
                <a:solidFill>
                  <a:srgbClr val="FF0000"/>
                </a:solidFill>
              </a:rPr>
              <a:t>Živu prirodu </a:t>
            </a:r>
            <a:r>
              <a:rPr lang="hr-HR" sz="3200" dirty="0"/>
              <a:t>čine </a:t>
            </a:r>
            <a:r>
              <a:rPr lang="hr-HR" sz="3200" dirty="0">
                <a:solidFill>
                  <a:srgbClr val="FF0000"/>
                </a:solidFill>
              </a:rPr>
              <a:t>ŽIVA BIĆA</a:t>
            </a:r>
            <a:r>
              <a:rPr lang="hr-HR" sz="3200" dirty="0"/>
              <a:t>: čovjek, biljke, životinje i druga bića (npr. gljiva, alga…)</a:t>
            </a:r>
          </a:p>
          <a:p>
            <a:pPr marL="109728" indent="0">
              <a:buNone/>
            </a:pPr>
            <a:endParaRPr lang="hr-HR" sz="3200" dirty="0"/>
          </a:p>
        </p:txBody>
      </p:sp>
    </p:spTree>
    <p:extLst>
      <p:ext uri="{BB962C8B-B14F-4D97-AF65-F5344CB8AC3E}">
        <p14:creationId xmlns:p14="http://schemas.microsoft.com/office/powerpoint/2010/main" val="24863123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slov 2"/>
          <p:cNvSpPr>
            <a:spLocks noGrp="1"/>
          </p:cNvSpPr>
          <p:nvPr>
            <p:ph type="title"/>
          </p:nvPr>
        </p:nvSpPr>
        <p:spPr>
          <a:xfrm>
            <a:off x="4478660" y="122138"/>
            <a:ext cx="2619375" cy="1325563"/>
          </a:xfrm>
        </p:spPr>
        <p:txBody>
          <a:bodyPr/>
          <a:lstStyle/>
          <a:p>
            <a:r>
              <a:rPr lang="hr-HR" dirty="0"/>
              <a:t>ŽIVA BIĆA</a:t>
            </a: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97115" y="1685925"/>
            <a:ext cx="2619375" cy="1743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8735" y="1685925"/>
            <a:ext cx="2832497" cy="1743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1238" y="3813424"/>
            <a:ext cx="2543175" cy="180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2494" y="3765799"/>
            <a:ext cx="2466975" cy="1847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73477" y="1685924"/>
            <a:ext cx="2619375" cy="1743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367718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adržaja 1"/>
          <p:cNvSpPr>
            <a:spLocks noGrp="1"/>
          </p:cNvSpPr>
          <p:nvPr>
            <p:ph idx="1"/>
          </p:nvPr>
        </p:nvSpPr>
        <p:spPr>
          <a:xfrm>
            <a:off x="1519805" y="699694"/>
            <a:ext cx="10359005" cy="5458611"/>
          </a:xfrm>
        </p:spPr>
        <p:txBody>
          <a:bodyPr>
            <a:normAutofit/>
          </a:bodyPr>
          <a:lstStyle/>
          <a:p>
            <a:r>
              <a:rPr lang="hr-HR" sz="3200" dirty="0"/>
              <a:t>Znaš li koje su osobine živih bića?</a:t>
            </a:r>
          </a:p>
          <a:p>
            <a:pPr marL="109728" indent="0">
              <a:buNone/>
            </a:pPr>
            <a:r>
              <a:rPr lang="hr-HR" sz="3200" b="1" dirty="0">
                <a:solidFill>
                  <a:srgbClr val="FF0000"/>
                </a:solidFill>
              </a:rPr>
              <a:t>OSOBINE ŽIVIH BIĆA:</a:t>
            </a:r>
          </a:p>
          <a:p>
            <a:r>
              <a:rPr lang="hr-HR" sz="3200" dirty="0"/>
              <a:t>rađaju se</a:t>
            </a:r>
          </a:p>
          <a:p>
            <a:r>
              <a:rPr lang="hr-HR" sz="3200" dirty="0"/>
              <a:t>rastu</a:t>
            </a:r>
          </a:p>
          <a:p>
            <a:r>
              <a:rPr lang="hr-HR" sz="3200" dirty="0"/>
              <a:t>hrane se</a:t>
            </a:r>
          </a:p>
          <a:p>
            <a:r>
              <a:rPr lang="hr-HR" sz="3200" dirty="0"/>
              <a:t>dišu</a:t>
            </a:r>
          </a:p>
          <a:p>
            <a:r>
              <a:rPr lang="hr-HR" sz="3200" dirty="0"/>
              <a:t>razmnožavaju</a:t>
            </a:r>
          </a:p>
          <a:p>
            <a:r>
              <a:rPr lang="hr-HR" sz="3200" dirty="0"/>
              <a:t>umiru</a:t>
            </a:r>
          </a:p>
          <a:p>
            <a:r>
              <a:rPr lang="hr-HR" sz="3200" dirty="0"/>
              <a:t>Po ovim se osobinama živa bića razlikuju od nežive prirode.</a:t>
            </a:r>
          </a:p>
        </p:txBody>
      </p:sp>
    </p:spTree>
    <p:extLst>
      <p:ext uri="{BB962C8B-B14F-4D97-AF65-F5344CB8AC3E}">
        <p14:creationId xmlns:p14="http://schemas.microsoft.com/office/powerpoint/2010/main" val="20624741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adržaja 1"/>
          <p:cNvSpPr>
            <a:spLocks noGrp="1"/>
          </p:cNvSpPr>
          <p:nvPr>
            <p:ph idx="1"/>
          </p:nvPr>
        </p:nvSpPr>
        <p:spPr>
          <a:xfrm>
            <a:off x="1981200" y="476673"/>
            <a:ext cx="8229600" cy="5530619"/>
          </a:xfrm>
        </p:spPr>
        <p:txBody>
          <a:bodyPr>
            <a:normAutofit/>
          </a:bodyPr>
          <a:lstStyle/>
          <a:p>
            <a:r>
              <a:rPr lang="hr-HR" sz="3200" dirty="0"/>
              <a:t>Što čini neživu prirodu?</a:t>
            </a:r>
          </a:p>
          <a:p>
            <a:r>
              <a:rPr lang="hr-HR" sz="3200" dirty="0"/>
              <a:t>Neživu prirodu čine: </a:t>
            </a:r>
            <a:r>
              <a:rPr lang="hr-HR" sz="3200" b="1" dirty="0">
                <a:solidFill>
                  <a:srgbClr val="FF0000"/>
                </a:solidFill>
              </a:rPr>
              <a:t>VODA, ZRAK, SVJETLOST, TOPLINA ,TLO, STIJENE </a:t>
            </a:r>
            <a:r>
              <a:rPr lang="hr-HR" sz="3200" dirty="0"/>
              <a:t>.</a:t>
            </a:r>
          </a:p>
          <a:p>
            <a:endParaRPr lang="hr-HR" sz="32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1625" y="2204864"/>
            <a:ext cx="1152525" cy="3505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7889" y="2144510"/>
            <a:ext cx="1165225" cy="3505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20137" y="2144511"/>
            <a:ext cx="1152525" cy="3535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kstniOkvir 3"/>
          <p:cNvSpPr txBox="1"/>
          <p:nvPr/>
        </p:nvSpPr>
        <p:spPr>
          <a:xfrm>
            <a:off x="2999656" y="5949280"/>
            <a:ext cx="670376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hr-HR" dirty="0"/>
              <a:t>ZRAK</a:t>
            </a:r>
          </a:p>
        </p:txBody>
      </p:sp>
      <p:sp>
        <p:nvSpPr>
          <p:cNvPr id="5" name="TekstniOkvir 4"/>
          <p:cNvSpPr txBox="1"/>
          <p:nvPr/>
        </p:nvSpPr>
        <p:spPr>
          <a:xfrm>
            <a:off x="5314402" y="5986233"/>
            <a:ext cx="781598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hr-HR" dirty="0"/>
              <a:t>VODA</a:t>
            </a:r>
          </a:p>
        </p:txBody>
      </p:sp>
      <p:sp>
        <p:nvSpPr>
          <p:cNvPr id="6" name="TekstniOkvir 5"/>
          <p:cNvSpPr txBox="1"/>
          <p:nvPr/>
        </p:nvSpPr>
        <p:spPr>
          <a:xfrm>
            <a:off x="7625459" y="5949280"/>
            <a:ext cx="541880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hr-HR" dirty="0"/>
              <a:t>TLO</a:t>
            </a:r>
          </a:p>
        </p:txBody>
      </p:sp>
    </p:spTree>
    <p:extLst>
      <p:ext uri="{BB962C8B-B14F-4D97-AF65-F5344CB8AC3E}">
        <p14:creationId xmlns:p14="http://schemas.microsoft.com/office/powerpoint/2010/main" val="33468718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4" grpId="0" animBg="1"/>
      <p:bldP spid="5" grpId="0" animBg="1"/>
      <p:bldP spid="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adržaja 1"/>
          <p:cNvSpPr>
            <a:spLocks noGrp="1"/>
          </p:cNvSpPr>
          <p:nvPr>
            <p:ph idx="1"/>
          </p:nvPr>
        </p:nvSpPr>
        <p:spPr>
          <a:xfrm>
            <a:off x="1981200" y="620689"/>
            <a:ext cx="8229600" cy="5386603"/>
          </a:xfrm>
        </p:spPr>
        <p:txBody>
          <a:bodyPr>
            <a:normAutofit/>
          </a:bodyPr>
          <a:lstStyle/>
          <a:p>
            <a:r>
              <a:rPr lang="hr-HR" sz="3200" dirty="0"/>
              <a:t>Ovisi li živa priroda o neživoj prirodi?</a:t>
            </a:r>
          </a:p>
          <a:p>
            <a:pPr marL="109728" indent="0">
              <a:buNone/>
            </a:pPr>
            <a:r>
              <a:rPr lang="hr-HR" sz="3200" dirty="0"/>
              <a:t>Živa bića ovise o neživoj prirodi.</a:t>
            </a:r>
          </a:p>
          <a:p>
            <a:r>
              <a:rPr lang="hr-HR" sz="3200" dirty="0"/>
              <a:t>Živim su bićima za preživljavanje potrebni </a:t>
            </a:r>
            <a:r>
              <a:rPr lang="hr-HR" sz="3200" dirty="0">
                <a:solidFill>
                  <a:srgbClr val="FF0000"/>
                </a:solidFill>
              </a:rPr>
              <a:t>voda, zrak, sunce i tlo</a:t>
            </a:r>
            <a:r>
              <a:rPr lang="hr-HR" sz="32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29543209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slov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dirty="0" err="1"/>
              <a:t>Promotri</a:t>
            </a:r>
            <a:r>
              <a:rPr lang="it-IT" dirty="0"/>
              <a:t> </a:t>
            </a:r>
            <a:r>
              <a:rPr lang="it-IT" dirty="0" err="1"/>
              <a:t>sliku</a:t>
            </a:r>
            <a:r>
              <a:rPr lang="it-IT" dirty="0"/>
              <a:t>. Navedi primjere žive i nežive prirode</a:t>
            </a:r>
            <a:r>
              <a:rPr lang="hr-HR" dirty="0"/>
              <a:t>.</a:t>
            </a:r>
          </a:p>
        </p:txBody>
      </p:sp>
      <p:pic>
        <p:nvPicPr>
          <p:cNvPr id="4099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28143" y="1988840"/>
            <a:ext cx="2321583" cy="17984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07968" y="1988841"/>
            <a:ext cx="2286000" cy="1798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28143" y="3799163"/>
            <a:ext cx="2335957" cy="1798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05411" y="3787478"/>
            <a:ext cx="2286000" cy="1798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3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28143" y="5600178"/>
            <a:ext cx="4554537" cy="901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410398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1208</TotalTime>
  <Words>311</Words>
  <Application>Microsoft Office PowerPoint</Application>
  <PresentationFormat>Widescreen</PresentationFormat>
  <Paragraphs>48</Paragraphs>
  <Slides>12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7" baseType="lpstr">
      <vt:lpstr>Arial</vt:lpstr>
      <vt:lpstr>Calibri</vt:lpstr>
      <vt:lpstr>Calibri Light</vt:lpstr>
      <vt:lpstr>Symbol</vt:lpstr>
      <vt:lpstr>Office Theme</vt:lpstr>
      <vt:lpstr>PowerPoint Presentation</vt:lpstr>
      <vt:lpstr>PowerPoint Presentation</vt:lpstr>
      <vt:lpstr>Živo ili neživo</vt:lpstr>
      <vt:lpstr>PowerPoint Presentation</vt:lpstr>
      <vt:lpstr>ŽIVA BIĆA</vt:lpstr>
      <vt:lpstr>PowerPoint Presentation</vt:lpstr>
      <vt:lpstr>PowerPoint Presentation</vt:lpstr>
      <vt:lpstr>PowerPoint Presentation</vt:lpstr>
      <vt:lpstr>Promotri sliku. Navedi primjere žive i nežive prirode.</vt:lpstr>
      <vt:lpstr>           Živo ili neživo</vt:lpstr>
      <vt:lpstr>Ponovimo</vt:lpstr>
      <vt:lpstr>DOMAĆA ZADAĆA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Rutva Primorac</dc:creator>
  <cp:lastModifiedBy>Gordana Ivančić</cp:lastModifiedBy>
  <cp:revision>45</cp:revision>
  <dcterms:created xsi:type="dcterms:W3CDTF">2021-01-07T17:35:15Z</dcterms:created>
  <dcterms:modified xsi:type="dcterms:W3CDTF">2021-10-06T13:59:21Z</dcterms:modified>
</cp:coreProperties>
</file>